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be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be">
                <a:solidFill>
                  <a:schemeClr val="tx1">
                    <a:lumMod val="50000"/>
                    <a:lumOff val="50000"/>
                  </a:schemeClr>
                </a:solidFill>
              </a:rPr>
              <a:t>No45 Слова Божае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e" sz="4400"/>
              <a:t>Добрая вестка ад анёла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Хто паведаміў Мэры?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Сатана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Сябар Мэры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Анёл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b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be" sz="2800">
                <a:solidFill>
                  <a:srgbClr val="FF0000"/>
                </a:solidFill>
              </a:rPr>
              <a:t>Анёл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НЯМА 54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Самаранка ля калодзежа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хто будзе піць ваду, якую Я яму дам, той ніколі не будзе адчуваць смагі. Сапраўды, вада, якую Я дам яму, стане ў ім крыніцай вады, якая цячэ ў жыццё вечнае».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Ісус праходзіў праз зямлю Самарыю, ён сустрэў жанчыну каля студні і сказаў: «Калі ласка, дайце мне вады».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Жанчына была дзіўная. Таму што габрэі не размаўляюць з самаранамі. «Калі б вы ведалі, хто я, вы б папрасілі ў мяне вады». Ісус сказаў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"Таму што вада, якую я даю, - гэта вада жыцця, якая ніколі не адчувае смагі". Жанчына зацікавілася Езусам. «Хто ты такі, можаш даць мне тую ваду?»</a:t>
            </a:r>
            <a:r xmlns:a="http://schemas.openxmlformats.org/drawingml/2006/main">
              <a:rPr lang="be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— Хрыстос і Сын Божы», — адказаў Езус. Яна была здзіўленая гэтым.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Яна пакінула свой збан, вярнулася ў горад і сказала людзям пра Ісуса. Многія людзі прыходзілі на сустрэчу з Езусам і верылі ў Яго як у свайго Збаўцу.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толькі самаранка сустрэла Езуса, яна пакінула збан з вадой і вярнулася ў вёску, каб абвясціць жыхарам добрую навіну аб выратаванні.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рэшце рэшт, многія людзі былі выратаваны, пачуўшы і паверыўшы ў Евангелле, якое яна прапаведавала.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Вы сустракалі Езуса? Вы расказваеце іншым пра Ісуса? Як наконт таго, каб прадстаўляць Езуса іншым, як самаранка?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b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гэта той, хто дае нам ваду жыцця, каб ніколі не адчуваць смагі нашы душы.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Дзе Езус сустрэў самаранку?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палацы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горад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вуліца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рынку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калодзежа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у калодзежа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Ты зачнеш і народзіш сына, і дасі яму імя Ісус.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хто будзе піць ваду, якую Я яму дам, той ніколі не будзе адчуваць смагі. Сапраўды, вада, якую Я дам яму, стане ў ім крыніцай вады, якая цячэ ў жыццё вечнае».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No55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Закіньце сетку ў глыбокую ваду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Езус сказаў Сымону: «Не бойся, з гэтага часу ты будзеш лавіць людзей».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Ісус, які ехаў на лодцы Пятра і перадаў слова, сказаў Пятру. «А цяпер ідзі на глыбокую ваду і закінь сетку, каб злавіць рыбу».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«Гаспадар, мы ўсю ноч працавалі і нічога не злавілі. Але так як ты кажаш, я закіну сеткі».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Зрабіўшы гэта, яны злавілі такую колькасць рыбы, што іх сеткі пачалі рвацца. Пятро здзівіўся гэтаму.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момант Пётр пакаяўся, ведаючы, што Ісус быў Сынам Божым. «Я грэшнік».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сказаў. «Не бойся, з гэтага часу ты будзеш рыбаком, які ловіць людзей». Пётр пакінуў усё і стаў вучнем Езуса.</a:t>
            </a:r>
            <a:r xmlns:a="http://schemas.openxmlformats.org/drawingml/2006/main">
              <a:rPr altLang="en-US" lang="b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Пётр, які сустрэў Езуса,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пакаяўся і паслухаўся тут жа.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Ці ёсць пакаянне і паслухмянасць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Езуса ў вашым жыцці?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Пётр кінуў усё і пайшоў за Езусам. Як Пётр, вы павінны быць вучнем, які ведае сапраўднае пакаянне і паслухмянасць.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з'яўляецца тым, хто робіць цуды, якія пераўзыходзяць вопыт і здольнасці людзей.</a:t>
            </a:r>
            <a:r xmlns:a="http://schemas.openxmlformats.org/drawingml/2006/main">
              <a:rPr altLang="en-US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No46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Дзіцятка Ісус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чым была праца Пятра?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цясляр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Шэпард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рыбак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фермер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рыбак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Езус сказаў Сымону: «Не бойся, з гэтага часу ты будзеш лавіць людзей».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No56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Езус, які паклікаў вучняў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Філіп знайшоў Натанаэля і сказаў яму: «Мы знайшлі таго, пра каго Майсей пісаў у Законе і пра Якога пісалі і прарокі, - Ісуса з Назарэта, сына Язэпа».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паклікаў Пятра, Андрэя і іх суседа Філіпа ў вучні. — Ідзі за мной!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Філіп пазнаёміў Езуса са сваім сябрам Натанаэлем. «З'явіўся Месія, якога прарокі пісалі ў Старым Запавеце».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"Назарэт! Ці можа адтуль прыйсці Месія?" - спытаў Натанаэль. "Ідзі і паглядзі", сказаў Філіп.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 Натанаэлю. «Ты сапраўдны ізраільцянін, я бачыў цябе, калі ты быў яшчэ пад смакоўніцай, перш чым Філіп паклікаў цябе».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Натанаэль здзівіўся гэтаму і праславіў Езуса: «Раббі, Ты — Сын Божы і Цар Ізраіля».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толькі Натанаэль даведаўся пра гэта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ёсць Месія, ён аддаў Ісусу славу.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Ён стаў вучнем Езуса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аддаць славу Ісусу, які з'яўляецца нашым Збаўцам, і жыць жыццём вучня Езуса і слухацца Яго.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Сёння ў горадзе Давіда нарадзіўся вам Збаўца; ён Хрыстус Пан.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Падабаецца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гэта той, хто кліча людзей у вучні, каб яны былі падобнымі да Яго.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Хто пазнаёміў Ісуса з Натанаэлем?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Пётр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Андрэй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Філіп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Філіп знайшоў Натанаэля і сказаў яму: «Мы знайшлі таго, пра каго Майсей пісаў у Законе і пра Якога пісалі і прарокі, - Ісуса з Назарэта, сына Язэпа».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No57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Чалавек, які спусціўся праз дах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Ён устаў, узяў дыванок і выйшаў навідавоку. Гэта здзівіла ўсіх, і яны славілі Бога, кажучы: "Мы ніколі не бачылі нічога падобнага!"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людзі пачулі пра аздараўленне Езуса, людзі прывялі свайго паралізаванага сябра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там, дзе быў Ісус, было занадта шмат людзей. Такім чынам, яны не змаглі перанесці свайго паралізаванага сябра да Езуса праз дах.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рэшце рэшт, тыя, хто прывёў паралітычнага сябра, прарваліся праз дах і паслалі паралітычнага сябра да Ісуса.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убачыў іх веру і сказаў. "Адпускаюцца грахі твае. Устань і ідзі дадому".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 дзіва, паралітык у гэты момант быў вылечаны. Тады ён устаў і пайшоў, і славіў Бога.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Марыі надышоў час нарадзіць дзіця, яна павінна была пайсці ў Бэтлеем. Але таму што не было месца, у яе было дзіця ў яслях.</a:t>
            </a:r>
            <a:r xmlns:a="http://schemas.openxmlformats.org/drawingml/2006/main">
              <a:rPr lang="be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сяброў паралітыка былі цяжкасці і недахопы, але яны не маглі адмовіцца ад ісці да Езуса. Таму што яны мелі веру ў Ісуса.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Ці маем мы веру ў Езуса?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мы прыходзім да Езуса з верай, мы не павінны здавацца, нягледзячы на цяжкасці і перашкоды, якія перашкаджаюць нам.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Робячы гэта, мы зможам прынесці хвалу Богу, як паралізаваны чалавек.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не адхіляе тых, хто прыходзіць да Яго. І тым, хто да яго прыходзіць, дае неабходнае.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Праз што паралітык прыйшоў да Езуса?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акно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вароты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сцяна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дах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Ён устаў, узяў дыванок і выйшаў навідавоку. Гэта здзівіла ўсіх, і яны славілі Бога, кажучы: "Мы ніколі не бачылі нічога падобнага!"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No58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Езус кліча Мацвея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Ідучы адтуль, Езус убачыў чалавека, якога звалі Мацвей, які сядзеў каля мытніка. «Ідзі за мной», — сказаў ён яму, і Мацей устаў і пайшоў за ім.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Быў мытнік Мацей. Ён быў зборшчыкам падаткаў ад імя Рыма для ізраільцян.</a:t>
            </a:r>
            <a:r xmlns:a="http://schemas.openxmlformats.org/drawingml/2006/main">
              <a:rPr lang="be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 быў зборшчыкам падаткаў, таму меў шмат грошай. Але габрэі ненавідзелі зборшчыкаў падаткаў, якія працавалі на Рым, заваёўніка.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паглядзеў на Мацвея, які сядзеў у падатковай будцы, і сказаў яму. "Ідзі за мной"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Мацвей адразу кінуў усё і пайшоў за Езусам. Гэта было таму, што ён падзякаваў Езусу за пакліканне.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Тым часам да пастухоў, якія даглядалі авечак у Бэтлееме, данёсся голас з неба.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«Доктар патрэбны не здаровым, а хворым». Мацвей стаў вучнем Езуса.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Мацвей быў мытнікам, якога ненавідзеў народ. Але Езус паклікаў Мацвея і зрабіў яго вучнем.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таксама народ Божы. Але нас недастаткова, каб быць пакліканымі вучнямі Езуса.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Аднак Езус заклікае нас зрабіць Яго вучнямі. Таму мы павінны слухацца Яго, каб быць годнымі свайго паклікання.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Людзей, адкінутых у свеце, Езус заклікае стаць Божым народам.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чым была праца Мэцью?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зборшчык падаткаў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рыбак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цясляр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святар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зборшчык падаткаў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Ідучы адтуль, Езус убачыў чалавека, якога звалі Мацвей, які сядзеў каля мытніка. «Ідзі за мной», — сказаў ён яму, і Мацей устаў і пайшоў за ім.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No59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Езус выбраў дванаццаць вучняў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адзін з тых дзён Езус выйшаў на схіл гары памаліцца і правёў ноч, молячыся Богу.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настала раніца, Ён паклікаў сваіх вучняў і выбраў з іх дванаццаць, якіх прызначыў таксама апосталамі: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Было шмат людзей, якія пачулі Езуса і пайшлі за ім. Яны ішлі з Езусам і вучыліся ў Езуса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Пасля малітвы Езус спецыяльна абраў дванаццаць з іх у якасці блізкіх вучняў.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Яны былі выбраны жыць з Езусам, абвяшчаць Евангелле і выганяць дэманаў.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«Слава небу, мір зямлі! Радуйся, Ісус нарадзіўся». Анёлы з неба сказалі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Вучнямі былі розныя людзі: хто рыбак, зборшчык падаткаў, рэвалюцыянер, хто гарачы.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Езус маліўся Богу, каб ён добра выбраў сваіх вучняў, і Ён добра іх выбраў, клапаціўся пра іх і добра вучыў іх.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Вось чаму Езус выбраў сваіх вучняў: 1) каб навучыць іх слову Божаму, 2) каб яны абвяшчалі Евангелле паводле таго, чаму яны навучыліся, і 3) каб яны абвяшчалі моц Валадарства Божага. Па гэтых прычынах Езус выбраў сваіх вучняў.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 таксама вучні Езуса.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Наша праца такая ж, як і праца дванаццаці вучняў Езуса.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Давайце жыць жыццём вучня сёння </a:t>
            </a: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b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гэта...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гэта той, хто вучыць нас нябеснай праўдзе, каб мы маглі расці, як вучні Езуса.</a:t>
            </a:r>
            <a:r xmlns:a="http://schemas.openxmlformats.org/drawingml/2006/main">
              <a:rPr altLang="en-US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Колькі вучняў Ісус абраў у апосталы (пасланых)??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дзесяць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адзінаццаць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дванаццаць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чатырнаццаць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дванаццаць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адзін з тых дзён Езус выйшаў на схіл гары памаліцца і правёў ноч, молячыся Богу.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настала раніца, Ён паклікаў сваіх вучняў і выбраў з іх дванаццаць, якіх прызначыў таксама апосталамі: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No60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Евангелле Езус навучаў на гары.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Убачыўшы ж натоўп, падняўся на гару і сеў. Прыйшлі да Яго вучні Ягоныя,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пачаў вучыць іх, кажучы: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«Шчаслівыя ўбогія духам, бо іх ёсць Валадарства Нябеснае.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вучыў натоўп на гары, як жыць людзям у Валадарстве Божым.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«Шчаслівыя ўбогія духам, бо іх ёсць Валадарства Нябеснае.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Як сказалі анёлы, Езус нарадзіўся здаровым у яслях.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Ты навучыўся адплачваць за зубы зубамі, але я кажу табе: падавай левую шчаку таму, хто ўдарыць па правай. Тады вы будзеце дзецьмі Божымі!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Паглядзіце на птушак у паветры. Птушкі не працуюць, але Бог іх усіх корміць. Хіба Ён не будзе клапаціцца пра вас больш, чым птушкі!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Людзі былі вельмі здзіўлены вучэннем Езуса. Таму што Ісус меў уладу ў адрозненне ад звычайных настаўнікаў Бібліі.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кажа нам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жыццё Божага народа адрозніваецца ад жыцця свету.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Ці ёсць адрозненні ў нашым жыцці ад тых, хто не верыць у Ісуса?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Давайце паглядзім на сябе і пражывем жыццё, годнае Валадарства Божага.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з’яўляецца тым, хто перамяняе нас, каб жыць як людзі Божага Валадарства.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могуць атрымаць убогія духам?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грошы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ежа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гонар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Валадарства Божае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Валадарства Божае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Убачыўшы ж натоўп, падняўся на гару і сеў. Прыйшлі да Яго вучні Ягоныя,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пачаў вучыць іх, кажучы: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«Шчаслівыя ўбогія духам, бо іх ёсць Валадарства Нябеснае.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No61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Ісус супакойвае буру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Ён устаў, забараніў ветру і сказаў хвалям: "Ціха, маўчы!" Потым вецер сціх і зусім сціхла.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і яго вучні разам селі ў лодку, каб пераплыць Галілейскае возера.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Віфлеемскія пастухі прыйшлі пабачыць Сына Божага, які будзе ратаваць людзей. «Ісус! Сын Божы! Дзякуй, што прыйшлі на гэтую зямлю!»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Падчас пераходу праз возера раптам падзьмуў люты вецер і наляцела страшная хваля.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рэшце рэшт, вучні сказалі Ісусу. «Настаўнік, табе ўсё роўна, калі мы патонем!»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забараніў ветру і сказаў хвалям: «Ціха! Спакойна!» Потым вецер сціх і зусім сціхла.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Яны былі ў жаху і пыталіся адзін у аднаго: «Хто гэта? Яму падпарадкоўваюцца нават вецер і хвалі!»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Толькі Бог можа загадваць морам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вецер.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Езус — гэта Бог, які стварае свет і кіруе ім.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лічым, што Ісус не адзін з многіх багоў, але адзіны і ўсемагутны Бог-Творца.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Памятаючы пра гэты факт, мы павінны ўзрастаць у веры.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b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з’яўляецца ўладальнікам усяго, стварае і кіруе ўсім у гэтым свеце.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загадаў Езус адносна мора і ветру?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быць нерухомым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бегаць і гуляць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абуджэнне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уверх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адкрыты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ваш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вочы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быць нерухомым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Ён устаў, забараніў ветру і сказаў хвалям: "Ціха, маўчы!" Потым вецер сціх і зусім сціхла.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No62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Хто дакрануўся да маёй вопраткі?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Пачуўшы пра Езуса, яна падышла ззаду ў натоўпе і дакранулася да Яго плашча,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28.таму што яна падумала: "Калі я толькі дакрануся да яго вопраткі, я вылечуся".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Езу, які з'яўляецца гаспадаром усяго,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з'яўляецца сынам Божым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калі Ісус прыйшоў на гэтую зямлю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ён нарадзіўся ў яслях са сціплай фігурай.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Мы, хто верыць у Ісуса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з'яўляюцца дзецьмі Божымі.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мы павінны жыць пакорна і нізка, як Езус.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Многія людзі чулі пра Ісуса, і яны пайшлі за Езусам.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ззаду падышла жанчына і дакранулася да вопраткі Езуса, каб вылечыцца.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Жанчына 12 гадоў пакутавала ад хваробы пад назвай крывацёк. Яна спрабавала шмат спосабаў выправіць гэта, але гэта не было выпраўлена, і яна патраціла ўсё, што мела.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«Хто дакрануўся да маёй вопраткі??» Езус адразу зразумеў, што сіла Яго выйшла з Яго. Яна прыйшла, упала да яго ног і сказала яму ўсю праўду.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 ёй: «Дачка, вера твая ацаліла цябе». Ідзі з мірам».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Жанчына, якая 12 гадоў пакутавала ад крывацёку, прыйшла да Езуса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 верай.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аздаравіў жанчыну і праславіў яе веру перад людзьмі.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Бог усё яшчэ бачыць нашу веру.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мы сустракаем цяжкія рэчы,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прыйдзем да Бога з вераю.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ведае нашы болі і цяжкасці і вырашае іх.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чаго дакранулася з Езусам жанчына, якая хварэла 12 гадоў?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валасы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рука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ногі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адзенне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адзенне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Пачуўшы пра Езуса, яна падышла ззаду ў натоўпе і дакранулася да Яго плашча,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яна думала: «Калі толькі дакрануся да вопраткі Ягонай, выздаравею».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No63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Таліта Кум!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Ты зачнеш і народзіш сына, і дасі яму імя Ісус.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прыйшоў на зямлю ў пакоры і пакорнасці, але Ён наш сапраўдны Цар.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Ён узяў яе за руку і сказаў ёй: "Таліта кум!" (што азначае: «Дзяўчынка, кажу табе, устань!»).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Чалавек па імені Яір, начальнік сінагогі, прыйшоў да Езуса і сказаў: «Мая дачка памірае. Дапамажы мне."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 дарозе дадому з Езусам прыбег чалавек і сказаў, што яго дачка ўжо памерла.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Прыйшоўшы дадому, дачка Яіра была ўжо мёртвая, і людзі плакалі.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увайшоў і сказаў ім: «Дзіця не памерла, але спіць».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«Ён узяў яе за руку і сказаў ёй: «Таліта кум!» (што азначае: «Дзяўчынка, кажу табе, устань!»). Дзяўчынка адразу ўстала і пайшла вакол.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- той, хто кіруе смерцю.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Смерць - гэта самае страшнае для людзей, але Езус яе перамог.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Рана ці позна мы калі-небудзь памром.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не трэба баяцца смерці.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Гэта таму, што Ісус з'яўляецца тым, хто кіруе смерцю.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мы верым у Езуса, які перамог смерць.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з’яўляецца Тым, Хто дае жыццё і Тым, Хто адначасова кіруе жыццём.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азначае «Talitha koum!» значыць?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Дзяўчынка, снедайце!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Дзяўчынка, ідзі спаць!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Дзяўчынка, устань!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Дзяўчынка, спявай песню!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Дзяўчынка, устань!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Ён узяў яе за руку і сказаў ёй: "Таліта кум!" (што азначае: «Дзяўчынка, кажу табе, устань!»).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Віктарына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Дзе нарадзіўся Ісус?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ёсць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палац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яслях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раскошны гатэль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у яслях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No64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Хворы чалавек у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Ісус сказаў яму: "Устань, вазьмі ложак свой і хадзі".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Адразу вылечыўся чалавек; ён узяў дыванок і пайшоў. Дзень, у які гэта адбылося, быў шабат,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 5: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Іерусаліме быў басейн пад назвай Віфезда. Там сабралася вялікая колькасць хворых у чаканні руху водаў.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 анёл Гасподні часамі сыходзіў у сажалку і ўскалыхваў ваду; хто тады першы, пасьля ўзбуйненьня вады, уваходзіў, той здаравеў ад якой бы хваробы ні быў.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Быў чалавек, які не мог хадзіць. Калі Ісус убачыў яго і спытаўся ў чалавека, які быў там трыццаць восем гадоў. «Хочаш паправіцца?»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«Сэр, мне няма каму дапамагчы ў басейн, калі вада ўскалыхваецца. Дапамажыце мне, калі ласка!» Тады Ісус сказаў яму: «Устань! Бяры дыванок і ідзі».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сказаў Ісус, ён узяў свой дыванок і пайшоў. Адразу ж вылечыўся хворы, які хварэў 38 гадоў.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Самае неабходнае для хворых ля басейна Віфезда было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вылечыцца.</a:t>
            </a:r>
            <a:r xmlns:a="http://schemas.openxmlformats.org/drawingml/2006/main">
              <a:rPr lang="b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ведае, што нам патрэбна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лепш, чым мы.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- гэта Той, хто дае нам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што нам трэба.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- гэта Той, хто вылечвае ўсе хваробы і мае ўладу кіраваць усім.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Аб чым прасіў Езуса хворы?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Вылечы маю хваробу, калі ласка!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Ратуй мяне, калі ласка!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Дайце мне есці, калі ласка!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Дапамажыце мне спусціцца ў басейн, калі вада ўскалыхнецца, калі ласка!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Дапамажыце мне спусціцца ў басейн, калі вада ўскалыхнецца, калі ласка!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Сёння ў горадзе Давіда нарадзіўся вам Збаўца; ён Хрыстус Пан.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Падабаецца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Ісус сказаў яму: "Устань, вазьмі ложак свой і хадзі".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Адразу вылечыўся чалавек; ён узяў дыванок і пайшоў. Дзень, у які гэта адбылося, быў шабат,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 5: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No65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Ісус, які накарміў 5000 чалавек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Затым Езус узяў хлябы, падзякаваў і раздаў тым, хто сядзеў, колькі хацелі. Тое самае ён зрабіў і з рыбай.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Больш за пяць тысяч чалавек сабраліся, каб паслухаць навуку Езуса.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быў час абеду. Усе былі галодныя, але есці не было, а было толькі дзве рыбіны і пяць буханак хлеба.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Затым Езус узяў хлеб і рыбу, падзякаваў і раздаў тым, хто сядзеў, колькі хацелі.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адбылося нешта дзіўнае! 5000 чалавек насыціліся!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яны сабралі іх і напоўнілі дванаццаць кашоў кавалкамі пяці ячменных хлябоў, што засталіся ў тых, што елі.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Для нас няма магчымасці зрабіць больш за 5000 чалавек насычанымі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 пяццю буханкамі хлеба і дзвюма рыбамі.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Езус, Сын Божы, тварыў з імі цуды.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Больш важна, каб мы заўсёды былі з Езусам, чым тое, што ў нас ёсць што-небудзь шмат ці не.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- гэта Той, хто можа даць нам ежу ўдосталь.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No47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З днём нараджэння Ісуса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Колькі ежы засталося пасля таго, як Ісус накарміў 5000 чалавек?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дзесяць кошыкаў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адзінаццаць кошыкаў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дванаццаць кошыкаў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трынаццаць кошыкаў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дванаццаць кошыкаў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Затым Езус узяў хлябы, падзякаваў і раздаў тым, хто сядзеў, колькі хацелі. Тое самае ён зрабіў і з рыбай.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No66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Езус ходзіць па вадзе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Праплыўшы тры ці тры з паловай мілі, яны ўбачылі Езуса, які набліжаўся да лодкі і ішоў па вадзе; і яны былі ў жаху.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Але Ён сказаў ім: «Гэта Я; ня бойцеся».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Езус маліўся на гары сам, Яго вучні плылі ў лодцы на другі бок возера.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Нарэшце сцямнела, і вецер, і вада ўзняліся.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«Глядзі вунь! Нехта па вадзе ходзіць!» Ім было страшна. Адзін з іх закрычаў: «Хтосьці ходзіць па вадзе!»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«Гэта я: не бойся!» Гэта Езус, які ходзіць па вадзе.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здзівіліся гэтаму. Яны віталі Езуса на лодцы. Яны думалі: «Ісус павінен быць сынам Божым!»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Хадзіць па вадзе - гэта нешта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ніхто не можа зрабіць.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Ісус хадзіў па вадзе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знайсці сваіх вучняў.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Езус асаблівы чалавек,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сын Божы.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Нам сапраўды трэба верыць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Ісус ёсць Сын Божы.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Увайшоўшы ў дом, яны ўбачылі Дзіця з маці Яго Марыяй і пакланіліся Яму. Тады яны адкрылі свае скарбы і паднеслі Яму дары з золата, ладану і смірны.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Мацвея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гэта той, хто прыходзіць да нас, каб дапамагчы і збавіць нас, якія б перашкоды мы ні мелі.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Ісус прыйшоў да сваіх вучняў на сярэдзіне возера??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палёт на вадзе..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сесці на больш хуткую лодку...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плаванне..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хадзіць па вадзе..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хадзіць па вадзе..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Праплыўшы тры ці тры з паловай мілі, яны ўбачылі Езуса, які набліжаўся да лодкі і ішоў па вадзе; і яны былі ў жаху.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Але Ён сказаў ім: «Гэта Я; ня бойцеся».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No67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Споведзь Хрыста Пятра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Сымон Пётр адказаў: Ты Хрыстос, Сын Бога жывога.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Аднойчы Езус спытаўся ў сваіх вучняў: «Кім людзі лічаць Сына Чалавечага?»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Яны адказалі: «Адны кажуць, што Ян Хрысціцель; іншыя кажуць Ілля; і адзін з прарокаў».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 А што ты? — спытаў ён. — За каго ты мяне лічыш?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Сымон Пётр адказаў: Ты Хрыстос, Сын Бога жывога.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сказаў з вялікай радасцю. «Ты маеш рацыю ў сваім прызнанні! На гэтым камені я пабудую свой касцёл!»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Ісус нарадзіўся, лекарам на ўсходзе з'явілася зорка.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Пётр дакладна ведаў, кім быў Езус, і дакладна прызнаўся ў Езусе.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І, пачуўшы гэта, Езус пахваліў Пятра за яго правільнае вызнанне.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Хто, на нашу думку, такі Ісус?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ведаць Ісуса дакладна так, як сказана ў Бібліі, і мы павінны вызнаваць Ісуса менавіта так, як сказана ў Бібліі.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гэта Той, хто будуе сваю царкву на правільным вызнанні веры.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Кім, паводле слоў Пятра, з'яўляецца Ісус?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Хрыстос, Сын Божы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Магутны Ілля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 Хрысціцель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Ерамія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Хрыстос, Сын Божы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Сымон Пётр адказаў: Ты Хрыстос, Сын Бога жывога.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No68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Гісторыя неразумнага багатага чалавека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«Але Бог сказаў яму: «Неразумны! Гэтай жа ноччу запатрабуюць ад цябе душу тваю. Каму тады дастанецца тое, што ты для сябе падрыхтаваў?»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«Езус сказаў: «Жыццё чалавека не мае нічога агульнага з тым, што ён мае».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Ісус распавёў нам гісторыю.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Гэта пра дурнога багацея.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Багач быў рады пабудаваць большы склад для свайго багацця і збожжа. «Душа, назбірала шмат ежы на склад, цяпер ласуйся!»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Бог сказаў багатаму.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"Ты дурань! Калі я сёння забяру тваё жыццё, чыёй уласнасцю будуць усе твае багацці?"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«Гэтая зорка бачная, калі цар нараджаецца! Ідзем за зоркай!» За зоркай сталі сачыць лекары.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скончыў размову і сказаў: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«Збірайце багацце не для сябе, а для Бога. Рабіце ўсё магчымае, каб дапамагчы тым, хто жыве ў нястачы.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На што выкарыстоўваюцца вашы грошы?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Гэта выкарыстоўваецца толькі для задавальнення толькі вас?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Грошы трэба выкарыстоўваць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дзеля хвалы Божай.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Мы — народ Божага Валадарства. Таму нам неабходна дапамагаць людзям, якія жывуць у нястачы, сваімі грашыма.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з’яўляецца ўладальнікам усяго жыцця і ўсяго багацця.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зрабіў неразумны багатыр для сваёй душы?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дапамагаў бедным.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пакланяўся Богу.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прапаведаваў Евангелле.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назапасіў шмат багаццяў.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Ён назапасіў шмат багаццяў.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«Але Бог сказаў яму: «Неразумны! Гэтай жа ноччу запатрабуюць ад цябе душу тваю. Каму тады дастанецца тое, што ты для сябе падрыхтаваў?»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No69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У пошуках згубленай авечкі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Кажу вам, што гэтак сама больш будзе весялосці ў небе з аднаго грэшніка, які каецца, чым з дзевяноста дзевяці праведнікаў, якім не трэба каяцца.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Аднойчы авечка засталася адна, аддзеленая ад авечак сваіх сяброў.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 палічыў авечак і выявіў, што адна са ста прапала!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 пакінуў 99 авечак і пайшоў шукаць згубленую.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Зорка спынілася над Віфлеемскімі стайнямі. У Бібліі было прадказана, што Ісус нарадзіўся ў Бэтлееме.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 нарэшце пастух знайшоў згубленую авечку.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Прыйшоў пастух з авечкамі дадому на радасць і зладзіў вялікі пачастунак.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скончыў размову і сказаў: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«Падобна таму, як пастух рады знайсці згубленую авечку,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Богу прыемнае пакаянне аднаго грэшніка».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 павінен быў пайсці на незлічоныя ахвяры, каб знайсці згубленую авечку.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ахвяраваў сваім жыццём, каб выратаваць нас.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дзякаваць Езусу за тое, што ён выратаваў нас, як згубленую авечку.</a:t>
            </a:r>
            <a:r xmlns:a="http://schemas.openxmlformats.org/drawingml/2006/main">
              <a:rPr lang="b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lang="be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- гэта той, хто радуецца нашым пакаяннем у граху.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Чаго толькі не зрабіў пастух, шукаючы згубленую авечку?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пакінуў 99 авечак шукаць згубленую.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быў рады знайсці згубленую.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купіў новую авечку.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склікаў людзей на вечарыну.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Ён купіў новую авечку.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Кажу вам, што гэтак сама больш будзе весялосці ў небе з аднаго грэшніка, які каецца, чым з дзевяноста дзевяці праведнікаў, якім не трэба каяцца.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No70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Гісторыя добрага самараніна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— Як вы думаеце, хто з гэтых трох быў суседам чалавека, які трапіў у рукі разбойнікаў?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Адказаў законнік: «Той, хто памілаваў яго». Ісус сказаў яму: «Ідзі і рабі гэтаксама».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мужчына ішоў адзін, ён сустрэў рабаўнікоў. Яны знялі з яго вопратку, збілі і пайшлі, пакінуўшы яго паўжывым.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Потым па дарозе яго выпадкова ўбачыў святар, ён прайшоў міма з другога боку. Гэтаксама зрабіў лявіт.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Віфлеемскіх стайнях знаходзіліся Марыя, Іосіф і немаўля Ісус, які прыйшоў на зямлю як цар.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Па-трэцяе, выпадкова яго ўбачыў самаранін. Самаране былі людзьмі, якіх габрэі не любілі.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самаранін пашкадаваў яго, таму добра абыходзіўся і клапаціўся пра яго.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сказаў: «Божы народ у любы час павінен быць добрым суседам, які дапамагае тым, хто ў патрэбе».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Святар і левіты здавалася, на паверхні, блізкія да Бога, але яны не любілі нікога іншага.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Самаранін, на першы погляд, не быў блізкі да Бога, але быў добрым суседам, які быў гатовы любіць іншых.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таксама павінны быць тымі, хто дапамагае сваім бліжнім у патрэбе, калі мы блізкія да Бога.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тыя, хто вымушаны памерці за свае грахі, як і тыя, хто быў абрабаваны.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Але Езус выратаваў нас ад гэтай жудаснай сітуацыі.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зрабілі святар і лявіт, калі ўбачылі абрабаванага чалавека?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маліліся за яго.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Апрацаваў яму раны.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Яго адвезлі ў бальніцу.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прайшлі міма яго з іншага боку.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Яны прайшлі міма яго з іншага боку.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— Як вы думаеце, хто з гэтых трох быў суседам чалавека, які трапіў у рукі разбойнікаў?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Адказаў законнік: «Той, хто памілаваў яго». Ісус сказаў яму: «Ідзі і рабі гэтаксама».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No71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Марыя і Марта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4000"/>
              <a:t>але трэба толькі адно. Марыя выбрала лепшае, і гэтага не адбяруць у яе».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быў запрошаны ў дом Марыі і Марты.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Лекары з Усходу перадалі Езусу ў дар прыгатаваныя імі золата, ладан і смірну. «Дзякуй Езу, што прыйшоў на гэтую зямлю!»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Пакуль Марта была занятая працай, Марыя ахвотна слухала Езуса.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«Не магу паверыць, што Мэры дазволіла мне працаваць адной, калі я такая занятая», — падумала Марта.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рэшце рэшт Марта паскардзілася Езусу. «Езу, калі ласка, адпусці Марыю. У мяне занадта шмат працы, якую трэба рабіць аднаму».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сказаў: "Не рабіце занадта шмат. Марыя любіць слухаць, таму яна будзе слухаць".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палічыла, што Марыі не належыць слухаць Езуса, калі ў іх шмат спраў.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Езус вучыў іх, што слухаць Езуса даражэй за ўсё астатняе.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Час, каб слухаць і вывучаць Біблію, для нас самы каштоўны час.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не павінны быць пазбаўлены часу, каб слухаць і вучыцца з Бібліі.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той, хто любіць тых, хто слухае слова Божае.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Чым займалася Мэры, пакуль Марта шмат працавала?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Яна малілася.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Яна слухала слова Езуса.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Яна спала.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Яна моцна дапамагала Марце.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Яна слухала слова Езуса.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4000"/>
              <a:t>але трэба толькі адно. Марыя выбрала лепшае, і гэтага не адбяруць у яе».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 Галілеі, у Ізраілі, жыла дзева па імені Марыя. Яна была заручана з маладым чалавекам па імені Язэп.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Дактары прыязджалі пакланіцца Езусу, Валадару, нават далёка з Ізраіля.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сапраўдны Цар людзей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 ўсяму свету.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таксама мой кароль.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пражыць жыццё пакланення і ісці за Езусам, які заўсёды з'яўляецца Каралём.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заслугоўвае нашага пакланення.</a:t>
            </a:r>
            <a:r xmlns:a="http://schemas.openxmlformats.org/drawingml/2006/main">
              <a:rPr altLang="en-US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Што не атрымаў Езус у падарунак на дзень нараджэння?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золата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ладан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міро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кампутар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кампутар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Увайшоўшы ў дом, яны ўбачылі Дзіця з маці Яго Марыяй і пакланіліся Яму. Тады яны адкрылі свае скарбы і паднеслі Яму дары з золата, ладану і смірны.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Мацвея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няма</a:t>
            </a:r>
            <a:r xmlns:a="http://schemas.openxmlformats.org/drawingml/2006/main">
              <a:rPr lang="b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Немаўля Ісус збег у Егіпет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яны пайшлі, Язэпу ў сне з'явіўся анёл Гасподні. "Устань, - сказаў ён, - вазьмі дзіця і яго маці і ўцякай у Егіпет. Заставайся там, пакуль я не скажу табе, бо Ірад збіраецца шукаць дзіця, каб забіць яго".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Мацвея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Ірад, цар Ізраіля, пачуў навіну аб нараджэнні Ісуса праз вешчуноў, якія змовіліся забіць Ісуса.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Аднак Бог, які ведаў усю змову Ірада, сказаў у сне, каб вешчуны адышлі ад Ірада.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Акрамя таго, муж Марыі Іосіф пачуў, як анёл сказаў у сне: «Уцякай у Егіпет. Ірад збіраецца забіць Езуса».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Пачуўшы гэта, Іосіф узяў Марыю і немаўля Ісуса і ўцёк ад Ірада ў Егіпет.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Аднойчы Марыі з'явіўся анёл. «Вітаем вас, хто мае вялікую карысць! Гасподзь з вамі».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Тым часам Ірад, які ведаў, што яго падманулі вешчуны, аддаў страшны загад забіць усіх Віфлеемскіх немаўлят. Ісус павінен быў заставацца ў Егіпце да смерці Ірада.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Пастухі і вешчуны пазналі, кім быў Ісус.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Аднак цар Ірад не пазнаў Езуса. Больш за тое, з-за сваёй прагнасці ён здзейсніў жорсткія грахі, спрабуючы забіць Ісуса.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Ёсць шмат людзей у свеце, якія адмаўляюцца слухаць пра Езуса.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Гэта вельмі цяжкі грэх.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гэта той, хто не можа адважыцца спыніцца сілай чалавека.</a:t>
            </a:r>
            <a:r xmlns:a="http://schemas.openxmlformats.org/drawingml/2006/main">
              <a:rPr altLang="en-US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Куды ўцёк Езус ад Ірада?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Егіпет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Амерыка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Карэя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Ісрэаль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Егіпет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яны пайшлі, Язэпу ў сне з'явіўся анёл Гасподні. "Устань, - сказаў ён, - вазьмі дзіця і яго маці і ўцякай у Егіпет. Заставайся там, пакуль я не скажу табе, бо Ірад збіраецца шукаць дзіця, каб забіць яго".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Мацвея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No49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Хлопчык Ісус у храме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"Чаму вы шукалі мяне?" — спытаў ён. «Хіба вы не ведалі, што я павінен быў быць у доме майго бацькі?»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Пасху, калі Ісусу было 12 гадоў, ён разам са сваімі бацькамі прыйшоў у Іерусалімскі храм.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 дарозе дадому з Ерусалімскага храма Язэп і Марыя не змаглі знайсці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Іосіф і Марыя вярнуліся ў Ерусалімскі храм, каб знайсці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«Марыя, ты народзіш сына і дасі яму імя Езус». Яна баялася гэтай весткі.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«Хіба вы не ведалі, што Я быў у доме бацькі майго?» Езус размаўляў з настаўнікамі Бібліі ў храме. Усе яны былі здзіўлены мудрасцю Езуса.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 тых часоў хлопчык Езус стаў больш любіць Бога і людзей па меры росту яго мудрасці і росту.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Хлопчык Езус змалку ведаў, што ён Сын Божы. І шчыра падрыхтаваны да жыцця як Збаўцы.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Хоць мы маладыя,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дакладна памятаць, што мы дзеці Божыя.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Такім чынам, мы павінны паказаць Богу і людзям, што мы жывем як дзеці Божыя.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з'яўляецца Сынам Божым, але ён паказаў прыклад пакоры і паслухмянасці плоцкім бацькам.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Дзе быў страчаны Ісус?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туалет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палацы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храм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доме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у скроні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"Чаму вы шукалі мяне?" — спытаў ён. «Хіба вы не ведалі, што я павінен быў быць у доме майго бацькі?»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No50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Хрост Езуса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«Голас таго, хто кліча ў пустыні: «Падрыхтуйце дарогу Госпаду, простымі рабіце сцежкі Яму».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І прыйшоў Ян, хрысцячы ў пустыні і прапаведуючы хрост пакаяння для адпушчэння грахоў.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Езусу было трыццаць, у пустыні з'явіўся дзіўны чалавек у вярблюджай вопратцы, які еў саранак і дзікі мёд.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Яго звалі Ян Хрысціцель. Ён заклікаў людзей пакаяцца і хрысціцца, бо прыйдзе Збаўца.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Але яна паслухалася Божага паслання. «Я слуга Пана. Няхай мне будзе так, як вы сказалі».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тут, каб падрыхтаваць таго, хто прыйдзе за мной!»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 Хрысціцель рыхтаваў шлях Езусу.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таксама прыйшоў, каб прыняць хрост ад Яна Хрысціцеля.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«Глядзі! Баранка Божага, які бярэ на сябе грэх свету!» Ян Хрысціцель уголас прадставіў Езуса.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Езус быў ахрышчаны Янам, з нябёсаў пачуўся голас, і Дух Святы сышоў на Яго ў выглядзе голуба: «Ты Сын Мой, Якога Я люблю; з вамі я вельмі задаволены 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Ян Хрысціцель не ўзвышаў сябе.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Ён цалкам прысвяціў сваё жыццё прадстаўленню Езуса.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Для каго я жыву?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Ян Хрысціцель, мы павінны жыць так, каб узвышаць і прадстаўляць Езуса, а не хваліцца і ўзвышаць мяне.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- адзіны сын Божы.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Што сышло з нябёсаў, калі Ісус хрысціўся??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варона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Святы Дух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страус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верабей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Святы Дух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«Голас таго, хто кліча ў пустыні: «Падрыхтуйце дарогу Госпаду, простымі рабіце сцежкі Яму».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І прыйшоў Ян, хрысцячы ў пустыні і прапаведуючы хрост пакаяння для адпушчэння грахоў.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No51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Ісус быў спакушаны сатаной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сказаў яму: «Адыдзі ад Мяне, сатана! Бо напісана: Пану Богу твайму пакланяйся і Яму аднаму служы».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Пасля таго, як Ісус пасціўся і маліўся сорак дзён, з'явіўся сатана і спакусіў Езуса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be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Такім чынам, хоць яна і была нявінніцай, яна зацяжарыла. Гэтае дзіця завуць Ісус. Ён Сын Божы, які ў будучыні выратуе ўсіх людзей ад іх грахоў.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"Ты галодны? Зрабі рысавы пірог з гэтым каменем і з'еш!» Сатана зрабіў першае выпрабаванне. Але Ісус перамог словам Божым.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«Тады скачы адсюль! Калі Ты Сын Божы, не памрэш». Сатана другі раз выпрабаваў Ісуса на вяршыні храма.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гэты час ён узяў Езуса на вельмі высокую гару і паказаў Езусу ўсё царства свету і сказаў: «Калі Ты пакланішся мне, я аддам Табе ўсё гэта!» Але Ісус адхіліў трэцяе выпрабаванне Словам Божым.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рэшце рэшт Ісус перамог усе спакусы сатаны. Бог быў задаволены Езусам, які перамог усе спакусы.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быў Сынам Божым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Але, як і мы, ён быў спакушаны сатаной.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з дапамогай Божага Слова Езус перамог спакусу сатаны.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Сатана ўсё яшчэ спакушае нас.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Аднак, як Езус, мы можам пераадолець спакусу сатаны словам Божым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з’яўляецца нашым памочнікам у пераадоленні спакусаў, з якімі мы сутыкаемся. І гэта той, хто разумее ўсе праблемы, з якімі мы сутыкаемся, і дапамагае нам іх пераадольваць.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Колькі выпрабаванняў даў сатана Ісусу?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адзін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чатыры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тры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сказаў яму: «Адыдзі ад Мяне, сатана! Бо напісана: Пану Богу твайму пакланяйся і Яму аднаму служы».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No52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вада</a:t>
            </a:r>
            <a:r xmlns:a="http://schemas.openxmlformats.org/drawingml/2006/main">
              <a:rPr lang="be" altLang="en-US" sz="4400"/>
              <a:t> </a:t>
            </a:r>
            <a:r xmlns:a="http://schemas.openxmlformats.org/drawingml/2006/main">
              <a:rPr lang="be" altLang="ko-KR" sz="4400"/>
              <a:t>Ператварыўся ў віно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Гэта, першы са сваіх цудаў, Езус учыніў у Кане Галілейскай. Такім чынам Ён адкрыў сваю славу, і Яго вучні паверылі ў Яго.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Марыя баялася мець сына, хоць і не была замужам.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Аднак яна прыняла і паслухалася слова Божага праз веру.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можам баяцца, калі верым і выконваем Слова Божае. Але, як і споведзь Марыі, мы павінны прызнацца: «Няхай мне станецца, як Ты сказаў».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Вяселле адбылося ў Кане Галілейскай. Езус і яго вучні таксама былі запрошаны на вяселле.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была праблема. Віно скончылася. Без віна нельга застолля.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загадаў слугам у доме наліць вады ў слоік. Слугі зрабілі тое, што яны прасілі.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Пасля гэтага ваду ў слоіку бралі па гусце. Вада ў слоіку ператварылася ў вельмі смачнае віно.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Госці дэгуставалі віно і былі здзіўлены. Ім было пададзена больш смачнае віно, чым у першы раз, і дзякуючы цуду Езуса свята магло быць больш захапляльным.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часы Ісуса віно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быў зусім незаменны на свяце.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ператварыў ваду ў віно і даў усё неабходнае для свята.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Для нас Езус незаменны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віно ў піры.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памятаць пра ласку Езуса, які даў Сябе нам.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Сусветная арганізацыя па ахове здароўя</a:t>
            </a:r>
            <a:r xmlns:a="http://schemas.openxmlformats.org/drawingml/2006/main">
              <a:rPr altLang="en-US" lang="be" sz="3200"/>
              <a:t> </a:t>
            </a:r>
            <a:r xmlns:a="http://schemas.openxmlformats.org/drawingml/2006/main">
              <a:rPr altLang="ko-KR" lang="be" sz="3200"/>
              <a:t>ёсць</a:t>
            </a:r>
            <a:r xmlns:a="http://schemas.openxmlformats.org/drawingml/2006/main">
              <a:rPr altLang="en-US" lang="be" sz="3200"/>
              <a:t> </a:t>
            </a:r>
            <a:r xmlns:a="http://schemas.openxmlformats.org/drawingml/2006/main">
              <a:rPr altLang="ko-KR" lang="be" sz="3200"/>
              <a:t>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наша радасць, як віно на свята.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што Езус ператварыў ваду?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малако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апельсінавы сок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хлеб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віно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Гэта, першы са сваіх цудаў, Езус учыніў у Кане Галілейскай. Такім чынам Ён адкрыў сваю славу, і Яго вучні паверылі ў Яго.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No53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Нікадэм прыйшоў да Езуса ўначы.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прыйшоў на зямлю як наш Збаўца.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адказаў: «Сапраўды кажу вам, ніхто не можа ўвайсці ў Валадарства Божае, калі не народзіцца з вады і Духа.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Быў чалавек па імені Нікадзім, які быў настаўнікам Ізраіля.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прыйшоў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каб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каб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спытаць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ноч.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«Як я магу ўвайсці ў Валадарства Божае?»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«Калі вы не народжаныя звыш, вы не можаце ўвайсці ў Валадарства Божае». Ісус адказаў.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не разумеў, што павінен нарадзіцца зноўку. «Ці магу я вярнуцца ва ўлонне маёй маці і зноў выйсці?»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«Дух, а не цела, павінен нарадзіцца нанова. «Чалавек можа нарадзіцца нанова з вадой і Святым Духам». Ісус адказаў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«Вы павінны верыць у мяне і быць выратаваны.» Ісус расказаў Нікадэму сакрэт нараджэння звыш.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Урок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вы верыце ў Ісуса,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ваша душа народзіцца зноў.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Тыя, хто верыць у Ісуса, нараджаюцца звыш, і вы станеце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ненавідзець грэх і любіць Бога.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Вы зноў нарадзіліся?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верым у Ісуса і нараджаемся звыш. Таму трэба памятаць, што мы адрозніваемся ад свету.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</a:t>
            </a:r>
            <a:r xmlns:a="http://schemas.openxmlformats.org/drawingml/2006/main">
              <a:rPr altLang="en-US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гэта той, хто робіць тых, хто верыць у Яго, праведнымі і нарадзіцца звыш.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Што прымушае нас нарадзіцца звыш?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вадой і Духам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 маслам і агнём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 слязьмі і песнямі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 малітвай і пакланеннем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вадой і Духам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адказаў: «Сапраўды кажу вам, ніхто не можа ўвайсці ў Валадарства Божае, калі не народзіцца з вады і Духа.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